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Assistant Bold Bold" panose="020B0604020202020204" charset="-79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7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534" y="0"/>
            <a:ext cx="11962933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-1594363">
            <a:off x="428769" y="2819013"/>
            <a:ext cx="11813000" cy="130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30"/>
              </a:lnSpc>
            </a:pPr>
            <a:r>
              <a:rPr lang="en-US" sz="9209" spc="-55">
                <a:solidFill>
                  <a:srgbClr val="000000">
                    <a:alpha val="19608"/>
                  </a:srgbClr>
                </a:solidFill>
                <a:latin typeface="Assistant Bold Bold"/>
              </a:rPr>
              <a:t>EVERY PAISA MATTERS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630" y="0"/>
            <a:ext cx="11910740" cy="68280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-1594363">
            <a:off x="428769" y="2819013"/>
            <a:ext cx="11813000" cy="130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30"/>
              </a:lnSpc>
            </a:pPr>
            <a:r>
              <a:rPr lang="en-US" sz="9209" spc="-55">
                <a:solidFill>
                  <a:srgbClr val="000000">
                    <a:alpha val="19608"/>
                  </a:srgbClr>
                </a:solidFill>
                <a:latin typeface="Assistant Bold Bold"/>
              </a:rPr>
              <a:t>EVERY PAISA MATTERS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000250"/>
            <a:ext cx="12192000" cy="28575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75499" y="3090222"/>
            <a:ext cx="9441002" cy="103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96"/>
              </a:lnSpc>
            </a:pPr>
            <a:r>
              <a:rPr lang="en-US" sz="7360" spc="-44">
                <a:solidFill>
                  <a:srgbClr val="000000">
                    <a:alpha val="19608"/>
                  </a:srgbClr>
                </a:solidFill>
                <a:latin typeface="Assistant Bold Bold"/>
              </a:rPr>
              <a:t>EVERY PAISA MATTERS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Assistant Bold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TEMPLATE</dc:title>
  <cp:lastModifiedBy>Amit Chopra</cp:lastModifiedBy>
  <cp:revision>2</cp:revision>
  <dcterms:created xsi:type="dcterms:W3CDTF">2006-08-16T00:00:00Z</dcterms:created>
  <dcterms:modified xsi:type="dcterms:W3CDTF">2022-07-05T11:42:29Z</dcterms:modified>
  <dc:identifier>DAFE0Zjxs0M</dc:identifier>
</cp:coreProperties>
</file>